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33" d="100"/>
          <a:sy n="33" d="100"/>
        </p:scale>
        <p:origin x="1584" y="-2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60000" y="3695700"/>
            <a:ext cx="29555213" cy="37009848"/>
          </a:xfrm>
          <a:prstGeom prst="rect">
            <a:avLst/>
          </a:prstGeom>
          <a:noFill/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9" tIns="39844" rIns="79689" bIns="39844" rtlCol="0" anchor="ctr"/>
          <a:lstStyle/>
          <a:p>
            <a:pPr algn="ctr"/>
            <a:endParaRPr lang="ko-KR" altLang="en-US" sz="670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470" y="4015505"/>
            <a:ext cx="28017162" cy="3876698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82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43.9 us IRS Controller SoC with Grid-Based </a:t>
            </a:r>
          </a:p>
          <a:p>
            <a:pPr algn="ctr"/>
            <a:r>
              <a:rPr lang="en-US" altLang="ko-KR" sz="82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Phase-Shift Optimization in 28 nm CMOS Technology for Next-Generation Communication</a:t>
            </a:r>
            <a:endParaRPr lang="ko-KR" altLang="en-US" sz="822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6234" y="7851415"/>
            <a:ext cx="25015456" cy="1681802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5203" b="1" u="sng" dirty="0">
                <a:latin typeface="Arial" pitchFamily="34" charset="0"/>
                <a:cs typeface="Arial" pitchFamily="34" charset="0"/>
              </a:rPr>
              <a:t>Seungsik Moon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5203" dirty="0" err="1">
                <a:latin typeface="Arial" pitchFamily="34" charset="0"/>
                <a:cs typeface="Arial" pitchFamily="34" charset="0"/>
              </a:rPr>
              <a:t>Youngjoo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 Lee</a:t>
            </a:r>
          </a:p>
          <a:p>
            <a:pPr algn="ctr"/>
            <a:r>
              <a:rPr lang="en-US" altLang="ko-KR" sz="5203" dirty="0">
                <a:latin typeface="Arial" pitchFamily="34" charset="0"/>
                <a:ea typeface="맑은 고딕" pitchFamily="50" charset="-127"/>
                <a:cs typeface="Arial" pitchFamily="34" charset="0"/>
              </a:rPr>
              <a:t>Department of Electrical Engineering, Pohang University of Science and Technology</a:t>
            </a:r>
            <a:endParaRPr lang="ko-KR" altLang="en-US" sz="5203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8929" y="11143865"/>
            <a:ext cx="28847844" cy="2811895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ctr"/>
          <a:lstStyle/>
          <a:p>
            <a:pPr algn="just"/>
            <a:r>
              <a:rPr lang="en-US" altLang="ko-KR" sz="3548" dirty="0">
                <a:latin typeface="Arial" pitchFamily="34" charset="0"/>
                <a:cs typeface="Arial" pitchFamily="34" charset="0"/>
              </a:rPr>
              <a:t>This work presents a low-latency IRS controller SoC for saving the base station (BS) TX antenna power with novel latency reduction techniques; 1) grid-based phase-shift elements with a coarse-grained update, 2) quality-aware approximate processing element with low-resolution saturation arithmetic, 3) optimized data-flow scheduling with double-buffer architecture, and 4) novel low-latency weight update tracking technique. For the 128</a:t>
            </a:r>
            <a:r>
              <a:rPr lang="en-US" altLang="ko-KR" sz="3548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✕</a:t>
            </a:r>
            <a:r>
              <a:rPr lang="en-US" altLang="ko-KR" sz="3548" dirty="0">
                <a:latin typeface="Arial" pitchFamily="34" charset="0"/>
                <a:cs typeface="Arial" pitchFamily="34" charset="0"/>
              </a:rPr>
              <a:t>8 MU-MIMO configuration with 16</a:t>
            </a:r>
            <a:r>
              <a:rPr lang="en-US" altLang="ko-KR" sz="3548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✕</a:t>
            </a:r>
            <a:r>
              <a:rPr lang="en-US" altLang="ko-KR" sz="3548" dirty="0">
                <a:latin typeface="Arial" pitchFamily="34" charset="0"/>
                <a:cs typeface="Arial" pitchFamily="34" charset="0"/>
              </a:rPr>
              <a:t>16 grid-based IRS architecture, the proposed SoC achieves 43.9 us of processing latency while saving 14.5 dB of TX antenna power. </a:t>
            </a:r>
            <a:endParaRPr lang="ko-KR" altLang="en-US" sz="3468" b="1" spc="-13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19" y="10465578"/>
            <a:ext cx="2220794" cy="650624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Abstract 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603" y="9827586"/>
            <a:ext cx="7738029" cy="1114478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48929" y="14954866"/>
            <a:ext cx="28847844" cy="7167716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defTabSz="4776299"/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48930" y="23184465"/>
            <a:ext cx="28847844" cy="8968835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algn="ctr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algn="ctr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algn="ctr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algn="ctr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algn="ctr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algn="ctr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48929" y="33095381"/>
            <a:ext cx="28847845" cy="7294670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Performance enhancement with proposed scheme</a:t>
            </a: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776" y="14300188"/>
            <a:ext cx="11244047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Communication with grid-based IRS architecture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23" y="22548606"/>
            <a:ext cx="5225139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Proposed SoC design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187" y="32458163"/>
            <a:ext cx="5891670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Performance comparison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75D78BFB-96BD-E210-F291-438912CA0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92" y="15941324"/>
            <a:ext cx="11521281" cy="6063832"/>
          </a:xfrm>
          <a:prstGeom prst="rect">
            <a:avLst/>
          </a:prstGeom>
        </p:spPr>
      </p:pic>
      <p:pic>
        <p:nvPicPr>
          <p:cNvPr id="8" name="그림 7" descr="도표이(가) 표시된 사진&#10;&#10;자동 생성된 설명">
            <a:extLst>
              <a:ext uri="{FF2B5EF4-FFF2-40B4-BE49-F238E27FC236}">
                <a16:creationId xmlns:a16="http://schemas.microsoft.com/office/drawing/2014/main" id="{EDABE137-A47B-161F-4C75-18B016210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643" y="16034972"/>
            <a:ext cx="10761920" cy="579878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265BDC5-7787-BB5B-B532-2FDDBAF02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4" r="2576"/>
          <a:stretch/>
        </p:blipFill>
        <p:spPr>
          <a:xfrm>
            <a:off x="10050298" y="33967572"/>
            <a:ext cx="19351878" cy="63243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137D398-F398-E179-D831-F1B7C5E7C8AE}"/>
              </a:ext>
            </a:extLst>
          </p:cNvPr>
          <p:cNvSpPr txBox="1"/>
          <p:nvPr/>
        </p:nvSpPr>
        <p:spPr>
          <a:xfrm>
            <a:off x="16933387" y="15256287"/>
            <a:ext cx="8878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Grid-based IRS architecture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1DC3D1-12F2-BC83-DADB-549147F9D609}"/>
              </a:ext>
            </a:extLst>
          </p:cNvPr>
          <p:cNvSpPr txBox="1"/>
          <p:nvPr/>
        </p:nvSpPr>
        <p:spPr>
          <a:xfrm>
            <a:off x="3691576" y="15075139"/>
            <a:ext cx="95569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IRS-aided communication system</a:t>
            </a:r>
          </a:p>
        </p:txBody>
      </p:sp>
      <p:pic>
        <p:nvPicPr>
          <p:cNvPr id="45" name="그림 44" descr="차트이(가) 표시된 사진&#10;&#10;자동 생성된 설명">
            <a:extLst>
              <a:ext uri="{FF2B5EF4-FFF2-40B4-BE49-F238E27FC236}">
                <a16:creationId xmlns:a16="http://schemas.microsoft.com/office/drawing/2014/main" id="{6FE8CB5D-C639-6517-5EB6-DF832E692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9" y="33937281"/>
            <a:ext cx="9153621" cy="62644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95DC58D-C60D-5625-8E48-7B089EEE2B5D}"/>
              </a:ext>
            </a:extLst>
          </p:cNvPr>
          <p:cNvSpPr txBox="1"/>
          <p:nvPr/>
        </p:nvSpPr>
        <p:spPr>
          <a:xfrm>
            <a:off x="13656205" y="23333189"/>
            <a:ext cx="4850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Arithmetic core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5A2F83-D55D-4CDB-78FC-8BD48DC36260}"/>
              </a:ext>
            </a:extLst>
          </p:cNvPr>
          <p:cNvSpPr txBox="1"/>
          <p:nvPr/>
        </p:nvSpPr>
        <p:spPr>
          <a:xfrm>
            <a:off x="15742560" y="33179643"/>
            <a:ext cx="79673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Performance enhancement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7EE4DB-D92A-3898-39F3-77164CE3CD54}"/>
              </a:ext>
            </a:extLst>
          </p:cNvPr>
          <p:cNvSpPr txBox="1"/>
          <p:nvPr/>
        </p:nvSpPr>
        <p:spPr>
          <a:xfrm>
            <a:off x="2454427" y="33179643"/>
            <a:ext cx="5848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TX power reduction</a:t>
            </a:r>
          </a:p>
        </p:txBody>
      </p:sp>
      <p:pic>
        <p:nvPicPr>
          <p:cNvPr id="55" name="그림 54" descr="도표이(가) 표시된 사진&#10;&#10;자동 생성된 설명">
            <a:extLst>
              <a:ext uri="{FF2B5EF4-FFF2-40B4-BE49-F238E27FC236}">
                <a16:creationId xmlns:a16="http://schemas.microsoft.com/office/drawing/2014/main" id="{8C468B47-5B95-19A6-30A7-8232FFAA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5" y="24236591"/>
            <a:ext cx="9729785" cy="7826404"/>
          </a:xfrm>
          <a:prstGeom prst="rect">
            <a:avLst/>
          </a:prstGeom>
        </p:spPr>
      </p:pic>
      <p:pic>
        <p:nvPicPr>
          <p:cNvPr id="57" name="그림 56" descr="도표, 개략도이(가) 표시된 사진&#10;&#10;자동 생성된 설명">
            <a:extLst>
              <a:ext uri="{FF2B5EF4-FFF2-40B4-BE49-F238E27FC236}">
                <a16:creationId xmlns:a16="http://schemas.microsoft.com/office/drawing/2014/main" id="{823C73DB-11EA-C5ED-F547-A2A798E1E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06" y="24472294"/>
            <a:ext cx="12395762" cy="729600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B13D72BB-080E-0D65-71BF-8443470188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7832" y="24236591"/>
            <a:ext cx="5292378" cy="777231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6E20BF9-FB4D-4567-2434-223A1CBFF09F}"/>
              </a:ext>
            </a:extLst>
          </p:cNvPr>
          <p:cNvSpPr txBox="1"/>
          <p:nvPr/>
        </p:nvSpPr>
        <p:spPr>
          <a:xfrm>
            <a:off x="2662532" y="23333189"/>
            <a:ext cx="63339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System architecture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280705-5A36-8921-A14D-87EF9981C102}"/>
              </a:ext>
            </a:extLst>
          </p:cNvPr>
          <p:cNvSpPr txBox="1"/>
          <p:nvPr/>
        </p:nvSpPr>
        <p:spPr>
          <a:xfrm>
            <a:off x="23027012" y="23333189"/>
            <a:ext cx="6375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algn="ctr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Implementation result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0ACE57-E324-38A6-FCCA-0394ACAE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440" y="6724157"/>
            <a:ext cx="2340937" cy="23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165</Words>
  <Application>Microsoft Office PowerPoint</Application>
  <PresentationFormat>사용자 지정</PresentationFormat>
  <Paragraphs>70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문승식(전자전기공학과)</cp:lastModifiedBy>
  <cp:revision>49</cp:revision>
  <dcterms:created xsi:type="dcterms:W3CDTF">2018-03-08T06:02:33Z</dcterms:created>
  <dcterms:modified xsi:type="dcterms:W3CDTF">2023-06-22T02:25:17Z</dcterms:modified>
</cp:coreProperties>
</file>